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916832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484C5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бюджетное общеобразовательное учреждение города Москвы «Школа № 2051»              Дошкольное отделение №2</a:t>
            </a:r>
            <a:r>
              <a:rPr lang="ru-RU" sz="3600" dirty="0">
                <a:solidFill>
                  <a:srgbClr val="FFFFFF"/>
                </a:solidFill>
                <a:latin typeface="Candara"/>
                <a:ea typeface="+mj-ea"/>
                <a:cs typeface="+mj-cs"/>
              </a:rPr>
              <a:t/>
            </a:r>
            <a:br>
              <a:rPr lang="ru-RU" sz="3600" dirty="0">
                <a:solidFill>
                  <a:srgbClr val="FFFFFF"/>
                </a:solidFill>
                <a:latin typeface="Candara"/>
                <a:ea typeface="+mj-ea"/>
                <a:cs typeface="+mj-cs"/>
              </a:rPr>
            </a:b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0648"/>
            <a:ext cx="2630785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60480"/>
            <a:ext cx="4869059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7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786611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8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324"/>
            <a:ext cx="7389440" cy="56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68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</cp:revision>
  <dcterms:created xsi:type="dcterms:W3CDTF">2017-03-07T12:35:14Z</dcterms:created>
  <dcterms:modified xsi:type="dcterms:W3CDTF">2017-03-07T12:41:04Z</dcterms:modified>
</cp:coreProperties>
</file>